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8" r:id="rId5"/>
    <p:sldId id="261" r:id="rId6"/>
    <p:sldId id="259" r:id="rId7"/>
    <p:sldId id="260" r:id="rId8"/>
    <p:sldId id="262" r:id="rId9"/>
    <p:sldId id="269" r:id="rId10"/>
    <p:sldId id="263" r:id="rId11"/>
    <p:sldId id="267" r:id="rId12"/>
  </p:sldIdLst>
  <p:sldSz cx="18288000" cy="10287000"/>
  <p:notesSz cx="6858000" cy="9144000"/>
  <p:embeddedFontLst>
    <p:embeddedFont>
      <p:font typeface="Proxima Nova Condensed Bold" panose="020B0604020202020204" charset="0"/>
      <p:regular r:id="rId14"/>
    </p:embeddedFont>
    <p:embeddedFont>
      <p:font typeface="Touvlo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990099"/>
    <a:srgbClr val="FF3399"/>
    <a:srgbClr val="00FF00"/>
    <a:srgbClr val="FFFF6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04096-EDD9-4CE5-AD6E-A76BE57BECEF}" v="121" dt="2026-01-05T13:53:36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adharshini D" userId="0e300b9e04e7b246" providerId="LiveId" clId="{EC5B6AB8-9B82-4853-B389-761DB98B610A}"/>
    <pc:docChg chg="undo custSel addSld delSld modSld sldOrd">
      <pc:chgData name="Devadharshini D" userId="0e300b9e04e7b246" providerId="LiveId" clId="{EC5B6AB8-9B82-4853-B389-761DB98B610A}" dt="2026-01-05T13:56:38.185" v="763" actId="2085"/>
      <pc:docMkLst>
        <pc:docMk/>
      </pc:docMkLst>
      <pc:sldChg chg="addSp delSp modSp mod">
        <pc:chgData name="Devadharshini D" userId="0e300b9e04e7b246" providerId="LiveId" clId="{EC5B6AB8-9B82-4853-B389-761DB98B610A}" dt="2026-01-05T13:44:20.107" v="683" actId="207"/>
        <pc:sldMkLst>
          <pc:docMk/>
          <pc:sldMk cId="0" sldId="256"/>
        </pc:sldMkLst>
        <pc:spChg chg="mod">
          <ac:chgData name="Devadharshini D" userId="0e300b9e04e7b246" providerId="LiveId" clId="{EC5B6AB8-9B82-4853-B389-761DB98B610A}" dt="2026-01-05T13:33:18.931" v="626" actId="207"/>
          <ac:spMkLst>
            <pc:docMk/>
            <pc:sldMk cId="0" sldId="256"/>
            <ac:spMk id="3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33:18.931" v="626" actId="207"/>
          <ac:spMkLst>
            <pc:docMk/>
            <pc:sldMk cId="0" sldId="256"/>
            <ac:spMk id="4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33:39" v="628" actId="20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Devadharshini D" userId="0e300b9e04e7b246" providerId="LiveId" clId="{EC5B6AB8-9B82-4853-B389-761DB98B610A}" dt="2025-12-18T04:44:26.579" v="143" actId="14100"/>
          <ac:spMkLst>
            <pc:docMk/>
            <pc:sldMk cId="0" sldId="256"/>
            <ac:spMk id="12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33:41.403" v="629" actId="207"/>
          <ac:spMkLst>
            <pc:docMk/>
            <pc:sldMk cId="0" sldId="256"/>
            <ac:spMk id="14" creationId="{00000000-0000-0000-0000-000000000000}"/>
          </ac:spMkLst>
        </pc:spChg>
        <pc:spChg chg="mod">
          <ac:chgData name="Devadharshini D" userId="0e300b9e04e7b246" providerId="LiveId" clId="{EC5B6AB8-9B82-4853-B389-761DB98B610A}" dt="2025-12-18T07:06:04.537" v="180" actId="207"/>
          <ac:spMkLst>
            <pc:docMk/>
            <pc:sldMk cId="0" sldId="256"/>
            <ac:spMk id="15" creationId="{00000000-0000-0000-0000-000000000000}"/>
          </ac:spMkLst>
        </pc:spChg>
        <pc:spChg chg="add del mod">
          <ac:chgData name="Devadharshini D" userId="0e300b9e04e7b246" providerId="LiveId" clId="{EC5B6AB8-9B82-4853-B389-761DB98B610A}" dt="2026-01-05T13:33:44.171" v="630" actId="207"/>
          <ac:spMkLst>
            <pc:docMk/>
            <pc:sldMk cId="0" sldId="256"/>
            <ac:spMk id="16" creationId="{43B377D5-4683-5843-7B5A-1953A44D630A}"/>
          </ac:spMkLst>
        </pc:spChg>
        <pc:spChg chg="add mod">
          <ac:chgData name="Devadharshini D" userId="0e300b9e04e7b246" providerId="LiveId" clId="{EC5B6AB8-9B82-4853-B389-761DB98B610A}" dt="2026-01-05T13:33:25.831" v="627" actId="207"/>
          <ac:spMkLst>
            <pc:docMk/>
            <pc:sldMk cId="0" sldId="256"/>
            <ac:spMk id="17" creationId="{7B522D62-4C74-D00E-C78C-161C8B11344D}"/>
          </ac:spMkLst>
        </pc:spChg>
        <pc:spChg chg="add mod">
          <ac:chgData name="Devadharshini D" userId="0e300b9e04e7b246" providerId="LiveId" clId="{EC5B6AB8-9B82-4853-B389-761DB98B610A}" dt="2026-01-05T13:44:20.107" v="683" actId="207"/>
          <ac:spMkLst>
            <pc:docMk/>
            <pc:sldMk cId="0" sldId="256"/>
            <ac:spMk id="18" creationId="{6022E0B8-285F-4152-1301-1282CEC20349}"/>
          </ac:spMkLst>
        </pc:spChg>
        <pc:grpChg chg="mod">
          <ac:chgData name="Devadharshini D" userId="0e300b9e04e7b246" providerId="LiveId" clId="{EC5B6AB8-9B82-4853-B389-761DB98B610A}" dt="2026-01-05T13:33:18.931" v="626" actId="207"/>
          <ac:grpSpMkLst>
            <pc:docMk/>
            <pc:sldMk cId="0" sldId="256"/>
            <ac:grpSpMk id="2" creationId="{00000000-0000-0000-0000-000000000000}"/>
          </ac:grpSpMkLst>
        </pc:grpChg>
        <pc:grpChg chg="del">
          <ac:chgData name="Devadharshini D" userId="0e300b9e04e7b246" providerId="LiveId" clId="{EC5B6AB8-9B82-4853-B389-761DB98B610A}" dt="2026-01-05T13:42:02.677" v="672" actId="478"/>
          <ac:grpSpMkLst>
            <pc:docMk/>
            <pc:sldMk cId="0" sldId="256"/>
            <ac:grpSpMk id="5" creationId="{00000000-0000-0000-0000-000000000000}"/>
          </ac:grpSpMkLst>
        </pc:grpChg>
        <pc:grpChg chg="mod">
          <ac:chgData name="Devadharshini D" userId="0e300b9e04e7b246" providerId="LiveId" clId="{EC5B6AB8-9B82-4853-B389-761DB98B610A}" dt="2025-12-18T04:44:40.659" v="146" actId="14100"/>
          <ac:grpSpMkLst>
            <pc:docMk/>
            <pc:sldMk cId="0" sldId="256"/>
            <ac:grpSpMk id="10" creationId="{00000000-0000-0000-0000-000000000000}"/>
          </ac:grpSpMkLst>
        </pc:grpChg>
        <pc:grpChg chg="mod">
          <ac:chgData name="Devadharshini D" userId="0e300b9e04e7b246" providerId="LiveId" clId="{EC5B6AB8-9B82-4853-B389-761DB98B610A}" dt="2025-12-18T04:45:16.849" v="155" actId="14100"/>
          <ac:grpSpMkLst>
            <pc:docMk/>
            <pc:sldMk cId="0" sldId="256"/>
            <ac:grpSpMk id="13" creationId="{00000000-0000-0000-0000-000000000000}"/>
          </ac:grpSpMkLst>
        </pc:grpChg>
        <pc:picChg chg="add mod">
          <ac:chgData name="Devadharshini D" userId="0e300b9e04e7b246" providerId="LiveId" clId="{EC5B6AB8-9B82-4853-B389-761DB98B610A}" dt="2026-01-05T13:42:39.759" v="682" actId="14100"/>
          <ac:picMkLst>
            <pc:docMk/>
            <pc:sldMk cId="0" sldId="256"/>
            <ac:picMk id="20" creationId="{0B25EF1A-9CE2-FCBA-2838-1219243C7417}"/>
          </ac:picMkLst>
        </pc:picChg>
      </pc:sldChg>
      <pc:sldChg chg="addSp delSp modSp mod">
        <pc:chgData name="Devadharshini D" userId="0e300b9e04e7b246" providerId="LiveId" clId="{EC5B6AB8-9B82-4853-B389-761DB98B610A}" dt="2026-01-05T13:56:38.185" v="763" actId="2085"/>
        <pc:sldMkLst>
          <pc:docMk/>
          <pc:sldMk cId="0" sldId="257"/>
        </pc:sldMkLst>
        <pc:spChg chg="add del mod topLvl">
          <ac:chgData name="Devadharshini D" userId="0e300b9e04e7b246" providerId="LiveId" clId="{EC5B6AB8-9B82-4853-B389-761DB98B610A}" dt="2025-12-18T07:15:20.856" v="219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Devadharshini D" userId="0e300b9e04e7b246" providerId="LiveId" clId="{EC5B6AB8-9B82-4853-B389-761DB98B610A}" dt="2025-12-18T07:34:36.119" v="367" actId="113"/>
          <ac:spMkLst>
            <pc:docMk/>
            <pc:sldMk cId="0" sldId="257"/>
            <ac:spMk id="7" creationId="{00000000-0000-0000-0000-000000000000}"/>
          </ac:spMkLst>
        </pc:spChg>
        <pc:spChg chg="mod">
          <ac:chgData name="Devadharshini D" userId="0e300b9e04e7b246" providerId="LiveId" clId="{EC5B6AB8-9B82-4853-B389-761DB98B610A}" dt="2025-12-18T07:15:15.832" v="217" actId="6549"/>
          <ac:spMkLst>
            <pc:docMk/>
            <pc:sldMk cId="0" sldId="257"/>
            <ac:spMk id="9" creationId="{00000000-0000-0000-0000-000000000000}"/>
          </ac:spMkLst>
        </pc:spChg>
        <pc:spChg chg="mod">
          <ac:chgData name="Devadharshini D" userId="0e300b9e04e7b246" providerId="LiveId" clId="{EC5B6AB8-9B82-4853-B389-761DB98B610A}" dt="2025-12-18T07:15:10.547" v="216" actId="20577"/>
          <ac:spMkLst>
            <pc:docMk/>
            <pc:sldMk cId="0" sldId="257"/>
            <ac:spMk id="10" creationId="{00000000-0000-0000-0000-000000000000}"/>
          </ac:spMkLst>
        </pc:spChg>
        <pc:picChg chg="add mod">
          <ac:chgData name="Devadharshini D" userId="0e300b9e04e7b246" providerId="LiveId" clId="{EC5B6AB8-9B82-4853-B389-761DB98B610A}" dt="2026-01-05T13:56:38.185" v="763" actId="2085"/>
          <ac:picMkLst>
            <pc:docMk/>
            <pc:sldMk cId="0" sldId="257"/>
            <ac:picMk id="13" creationId="{9BFDA1A4-F84F-DB4C-DE39-2DA704894812}"/>
          </ac:picMkLst>
        </pc:picChg>
      </pc:sldChg>
      <pc:sldChg chg="addSp delSp modSp mod">
        <pc:chgData name="Devadharshini D" userId="0e300b9e04e7b246" providerId="LiveId" clId="{EC5B6AB8-9B82-4853-B389-761DB98B610A}" dt="2026-01-05T13:35:53.707" v="658"/>
        <pc:sldMkLst>
          <pc:docMk/>
          <pc:sldMk cId="0" sldId="258"/>
        </pc:sldMkLst>
        <pc:spChg chg="mod">
          <ac:chgData name="Devadharshini D" userId="0e300b9e04e7b246" providerId="LiveId" clId="{EC5B6AB8-9B82-4853-B389-761DB98B610A}" dt="2026-01-05T13:19:18.101" v="537" actId="207"/>
          <ac:spMkLst>
            <pc:docMk/>
            <pc:sldMk cId="0" sldId="258"/>
            <ac:spMk id="5" creationId="{00000000-0000-0000-0000-000000000000}"/>
          </ac:spMkLst>
        </pc:spChg>
        <pc:spChg chg="mod">
          <ac:chgData name="Devadharshini D" userId="0e300b9e04e7b246" providerId="LiveId" clId="{EC5B6AB8-9B82-4853-B389-761DB98B610A}" dt="2025-12-18T07:42:55.868" v="399" actId="207"/>
          <ac:spMkLst>
            <pc:docMk/>
            <pc:sldMk cId="0" sldId="258"/>
            <ac:spMk id="6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19:15.909" v="536" actId="207"/>
          <ac:spMkLst>
            <pc:docMk/>
            <pc:sldMk cId="0" sldId="258"/>
            <ac:spMk id="8" creationId="{00000000-0000-0000-0000-000000000000}"/>
          </ac:spMkLst>
        </pc:spChg>
        <pc:spChg chg="mod">
          <ac:chgData name="Devadharshini D" userId="0e300b9e04e7b246" providerId="LiveId" clId="{EC5B6AB8-9B82-4853-B389-761DB98B610A}" dt="2025-12-18T07:21:25.048" v="286" actId="207"/>
          <ac:spMkLst>
            <pc:docMk/>
            <pc:sldMk cId="0" sldId="258"/>
            <ac:spMk id="9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19:06.070" v="535" actId="207"/>
          <ac:spMkLst>
            <pc:docMk/>
            <pc:sldMk cId="0" sldId="258"/>
            <ac:spMk id="11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10:05.981" v="416" actId="20577"/>
          <ac:spMkLst>
            <pc:docMk/>
            <pc:sldMk cId="0" sldId="258"/>
            <ac:spMk id="12" creationId="{00000000-0000-0000-0000-000000000000}"/>
          </ac:spMkLst>
        </pc:spChg>
        <pc:spChg chg="add mod">
          <ac:chgData name="Devadharshini D" userId="0e300b9e04e7b246" providerId="LiveId" clId="{EC5B6AB8-9B82-4853-B389-761DB98B610A}" dt="2026-01-05T13:18:59.172" v="534" actId="207"/>
          <ac:spMkLst>
            <pc:docMk/>
            <pc:sldMk cId="0" sldId="258"/>
            <ac:spMk id="15" creationId="{3998FA7B-335E-FFDF-5B4C-DEB58FC76DCF}"/>
          </ac:spMkLst>
        </pc:spChg>
        <pc:grpChg chg="mod">
          <ac:chgData name="Devadharshini D" userId="0e300b9e04e7b246" providerId="LiveId" clId="{EC5B6AB8-9B82-4853-B389-761DB98B610A}" dt="2025-12-18T07:20:59.767" v="281" actId="1076"/>
          <ac:grpSpMkLst>
            <pc:docMk/>
            <pc:sldMk cId="0" sldId="258"/>
            <ac:grpSpMk id="4" creationId="{00000000-0000-0000-0000-000000000000}"/>
          </ac:grpSpMkLst>
        </pc:grpChg>
        <pc:grpChg chg="mod">
          <ac:chgData name="Devadharshini D" userId="0e300b9e04e7b246" providerId="LiveId" clId="{EC5B6AB8-9B82-4853-B389-761DB98B610A}" dt="2025-12-18T07:24:11.678" v="308" actId="14100"/>
          <ac:grpSpMkLst>
            <pc:docMk/>
            <pc:sldMk cId="0" sldId="258"/>
            <ac:grpSpMk id="10" creationId="{00000000-0000-0000-0000-000000000000}"/>
          </ac:grpSpMkLst>
        </pc:grpChg>
        <pc:picChg chg="add mod">
          <ac:chgData name="Devadharshini D" userId="0e300b9e04e7b246" providerId="LiveId" clId="{EC5B6AB8-9B82-4853-B389-761DB98B610A}" dt="2026-01-05T13:35:53.707" v="658"/>
          <ac:picMkLst>
            <pc:docMk/>
            <pc:sldMk cId="0" sldId="258"/>
            <ac:picMk id="14" creationId="{118A5746-3F19-5E5C-E7E2-CA196D4D703E}"/>
          </ac:picMkLst>
        </pc:picChg>
      </pc:sldChg>
      <pc:sldChg chg="addSp delSp modSp mod">
        <pc:chgData name="Devadharshini D" userId="0e300b9e04e7b246" providerId="LiveId" clId="{EC5B6AB8-9B82-4853-B389-761DB98B610A}" dt="2026-01-05T13:49:41.150" v="725" actId="14100"/>
        <pc:sldMkLst>
          <pc:docMk/>
          <pc:sldMk cId="0" sldId="259"/>
        </pc:sldMkLst>
        <pc:spChg chg="mod">
          <ac:chgData name="Devadharshini D" userId="0e300b9e04e7b246" providerId="LiveId" clId="{EC5B6AB8-9B82-4853-B389-761DB98B610A}" dt="2026-01-05T13:18:49.084" v="533" actId="207"/>
          <ac:spMkLst>
            <pc:docMk/>
            <pc:sldMk cId="0" sldId="259"/>
            <ac:spMk id="5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18:49.084" v="533" actId="207"/>
          <ac:spMkLst>
            <pc:docMk/>
            <pc:sldMk cId="0" sldId="259"/>
            <ac:spMk id="6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49:41.150" v="725" actId="14100"/>
          <ac:spMkLst>
            <pc:docMk/>
            <pc:sldMk cId="0" sldId="259"/>
            <ac:spMk id="7" creationId="{00000000-0000-0000-0000-000000000000}"/>
          </ac:spMkLst>
        </pc:spChg>
        <pc:spChg chg="add mod">
          <ac:chgData name="Devadharshini D" userId="0e300b9e04e7b246" providerId="LiveId" clId="{EC5B6AB8-9B82-4853-B389-761DB98B610A}" dt="2026-01-05T13:49:18.965" v="712" actId="2711"/>
          <ac:spMkLst>
            <pc:docMk/>
            <pc:sldMk cId="0" sldId="259"/>
            <ac:spMk id="11" creationId="{BBAA344D-3AA6-B57A-67B9-B7E6BE171C0B}"/>
          </ac:spMkLst>
        </pc:spChg>
        <pc:grpChg chg="mod">
          <ac:chgData name="Devadharshini D" userId="0e300b9e04e7b246" providerId="LiveId" clId="{EC5B6AB8-9B82-4853-B389-761DB98B610A}" dt="2026-01-05T13:18:49.084" v="533" actId="207"/>
          <ac:grpSpMkLst>
            <pc:docMk/>
            <pc:sldMk cId="0" sldId="259"/>
            <ac:grpSpMk id="4" creationId="{00000000-0000-0000-0000-000000000000}"/>
          </ac:grpSpMkLst>
        </pc:grpChg>
      </pc:sldChg>
      <pc:sldChg chg="addSp delSp modSp mod">
        <pc:chgData name="Devadharshini D" userId="0e300b9e04e7b246" providerId="LiveId" clId="{EC5B6AB8-9B82-4853-B389-761DB98B610A}" dt="2026-01-05T13:49:47.551" v="732" actId="14100"/>
        <pc:sldMkLst>
          <pc:docMk/>
          <pc:sldMk cId="0" sldId="260"/>
        </pc:sldMkLst>
        <pc:spChg chg="mod">
          <ac:chgData name="Devadharshini D" userId="0e300b9e04e7b246" providerId="LiveId" clId="{EC5B6AB8-9B82-4853-B389-761DB98B610A}" dt="2026-01-05T13:49:47.551" v="732" actId="14100"/>
          <ac:spMkLst>
            <pc:docMk/>
            <pc:sldMk cId="0" sldId="260"/>
            <ac:spMk id="5" creationId="{00000000-0000-0000-0000-000000000000}"/>
          </ac:spMkLst>
        </pc:spChg>
        <pc:spChg chg="mod">
          <ac:chgData name="Devadharshini D" userId="0e300b9e04e7b246" providerId="LiveId" clId="{EC5B6AB8-9B82-4853-B389-761DB98B610A}" dt="2025-12-18T07:31:04.679" v="354" actId="6549"/>
          <ac:spMkLst>
            <pc:docMk/>
            <pc:sldMk cId="0" sldId="260"/>
            <ac:spMk id="6" creationId="{00000000-0000-0000-0000-000000000000}"/>
          </ac:spMkLst>
        </pc:spChg>
        <pc:spChg chg="add mod">
          <ac:chgData name="Devadharshini D" userId="0e300b9e04e7b246" providerId="LiveId" clId="{EC5B6AB8-9B82-4853-B389-761DB98B610A}" dt="2026-01-05T13:18:27.573" v="530" actId="207"/>
          <ac:spMkLst>
            <pc:docMk/>
            <pc:sldMk cId="0" sldId="260"/>
            <ac:spMk id="7" creationId="{6344D7BF-118F-9B13-F0B4-694A9509E8CB}"/>
          </ac:spMkLst>
        </pc:spChg>
        <pc:spChg chg="mod">
          <ac:chgData name="Devadharshini D" userId="0e300b9e04e7b246" providerId="LiveId" clId="{EC5B6AB8-9B82-4853-B389-761DB98B610A}" dt="2026-01-05T13:18:34.506" v="531" actId="207"/>
          <ac:spMkLst>
            <pc:docMk/>
            <pc:sldMk cId="0" sldId="260"/>
            <ac:spMk id="9" creationId="{1F0A16D0-9581-F871-5872-6E735786161B}"/>
          </ac:spMkLst>
        </pc:spChg>
        <pc:spChg chg="mod">
          <ac:chgData name="Devadharshini D" userId="0e300b9e04e7b246" providerId="LiveId" clId="{EC5B6AB8-9B82-4853-B389-761DB98B610A}" dt="2026-01-05T13:18:34.506" v="531" actId="207"/>
          <ac:spMkLst>
            <pc:docMk/>
            <pc:sldMk cId="0" sldId="260"/>
            <ac:spMk id="10" creationId="{34F4872A-CB19-C6E3-310D-0E6EAC4D656C}"/>
          </ac:spMkLst>
        </pc:spChg>
        <pc:grpChg chg="mod">
          <ac:chgData name="Devadharshini D" userId="0e300b9e04e7b246" providerId="LiveId" clId="{EC5B6AB8-9B82-4853-B389-761DB98B610A}" dt="2026-01-05T13:18:27.573" v="530" actId="207"/>
          <ac:grpSpMkLst>
            <pc:docMk/>
            <pc:sldMk cId="0" sldId="260"/>
            <ac:grpSpMk id="4" creationId="{00000000-0000-0000-0000-000000000000}"/>
          </ac:grpSpMkLst>
        </pc:grpChg>
        <pc:grpChg chg="add mod">
          <ac:chgData name="Devadharshini D" userId="0e300b9e04e7b246" providerId="LiveId" clId="{EC5B6AB8-9B82-4853-B389-761DB98B610A}" dt="2026-01-05T13:18:34.506" v="531" actId="207"/>
          <ac:grpSpMkLst>
            <pc:docMk/>
            <pc:sldMk cId="0" sldId="260"/>
            <ac:grpSpMk id="8" creationId="{07DC3101-4B0C-5535-8A8A-57DCEEBA5330}"/>
          </ac:grpSpMkLst>
        </pc:grpChg>
      </pc:sldChg>
      <pc:sldChg chg="modSp mod ord">
        <pc:chgData name="Devadharshini D" userId="0e300b9e04e7b246" providerId="LiveId" clId="{EC5B6AB8-9B82-4853-B389-761DB98B610A}" dt="2026-01-05T13:44:52.367" v="688" actId="1076"/>
        <pc:sldMkLst>
          <pc:docMk/>
          <pc:sldMk cId="0" sldId="261"/>
        </pc:sldMkLst>
        <pc:spChg chg="mod">
          <ac:chgData name="Devadharshini D" userId="0e300b9e04e7b246" providerId="LiveId" clId="{EC5B6AB8-9B82-4853-B389-761DB98B610A}" dt="2026-01-05T13:37:31.312" v="669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44:52.367" v="688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44:35.619" v="684" actId="6549"/>
          <ac:spMkLst>
            <pc:docMk/>
            <pc:sldMk cId="0" sldId="261"/>
            <ac:spMk id="10" creationId="{00000000-0000-0000-0000-000000000000}"/>
          </ac:spMkLst>
        </pc:spChg>
        <pc:grpChg chg="mod">
          <ac:chgData name="Devadharshini D" userId="0e300b9e04e7b246" providerId="LiveId" clId="{EC5B6AB8-9B82-4853-B389-761DB98B610A}" dt="2026-01-05T13:44:48.551" v="687" actId="1076"/>
          <ac:grpSpMkLst>
            <pc:docMk/>
            <pc:sldMk cId="0" sldId="261"/>
            <ac:grpSpMk id="2" creationId="{00000000-0000-0000-0000-000000000000}"/>
          </ac:grpSpMkLst>
        </pc:grpChg>
        <pc:grpChg chg="mod">
          <ac:chgData name="Devadharshini D" userId="0e300b9e04e7b246" providerId="LiveId" clId="{EC5B6AB8-9B82-4853-B389-761DB98B610A}" dt="2025-12-18T07:45:03.665" v="405" actId="1076"/>
          <ac:grpSpMkLst>
            <pc:docMk/>
            <pc:sldMk cId="0" sldId="261"/>
            <ac:grpSpMk id="8" creationId="{00000000-0000-0000-0000-000000000000}"/>
          </ac:grpSpMkLst>
        </pc:grpChg>
      </pc:sldChg>
      <pc:sldChg chg="addSp delSp modSp mod">
        <pc:chgData name="Devadharshini D" userId="0e300b9e04e7b246" providerId="LiveId" clId="{EC5B6AB8-9B82-4853-B389-761DB98B610A}" dt="2026-01-05T13:55:38.861" v="762" actId="1076"/>
        <pc:sldMkLst>
          <pc:docMk/>
          <pc:sldMk cId="0" sldId="262"/>
        </pc:sldMkLst>
        <pc:spChg chg="mod">
          <ac:chgData name="Devadharshini D" userId="0e300b9e04e7b246" providerId="LiveId" clId="{EC5B6AB8-9B82-4853-B389-761DB98B610A}" dt="2026-01-05T13:36:45.689" v="661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12:54.183" v="425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34:07.525" v="631"/>
          <ac:spMkLst>
            <pc:docMk/>
            <pc:sldMk cId="0" sldId="262"/>
            <ac:spMk id="12" creationId="{C91DA10F-113F-347E-BFF0-30B4634418A2}"/>
          </ac:spMkLst>
        </pc:spChg>
        <pc:spChg chg="mod">
          <ac:chgData name="Devadharshini D" userId="0e300b9e04e7b246" providerId="LiveId" clId="{EC5B6AB8-9B82-4853-B389-761DB98B610A}" dt="2026-01-05T13:34:07.525" v="631"/>
          <ac:spMkLst>
            <pc:docMk/>
            <pc:sldMk cId="0" sldId="262"/>
            <ac:spMk id="13" creationId="{C5425E53-9E63-50E4-BF93-4B69B47E0D66}"/>
          </ac:spMkLst>
        </pc:spChg>
        <pc:grpChg chg="del">
          <ac:chgData name="Devadharshini D" userId="0e300b9e04e7b246" providerId="LiveId" clId="{EC5B6AB8-9B82-4853-B389-761DB98B610A}" dt="2026-01-05T13:25:46.992" v="545" actId="478"/>
          <ac:grpSpMkLst>
            <pc:docMk/>
            <pc:sldMk cId="0" sldId="262"/>
            <ac:grpSpMk id="2" creationId="{00000000-0000-0000-0000-000000000000}"/>
          </ac:grpSpMkLst>
        </pc:grpChg>
        <pc:grpChg chg="add mod">
          <ac:chgData name="Devadharshini D" userId="0e300b9e04e7b246" providerId="LiveId" clId="{EC5B6AB8-9B82-4853-B389-761DB98B610A}" dt="2026-01-05T13:34:07.525" v="631"/>
          <ac:grpSpMkLst>
            <pc:docMk/>
            <pc:sldMk cId="0" sldId="262"/>
            <ac:grpSpMk id="11" creationId="{1C95113C-7DDE-6EE4-C1A3-9FA1335C95B2}"/>
          </ac:grpSpMkLst>
        </pc:grpChg>
        <pc:picChg chg="add del mod">
          <ac:chgData name="Devadharshini D" userId="0e300b9e04e7b246" providerId="LiveId" clId="{EC5B6AB8-9B82-4853-B389-761DB98B610A}" dt="2026-01-05T13:25:45.344" v="544" actId="478"/>
          <ac:picMkLst>
            <pc:docMk/>
            <pc:sldMk cId="0" sldId="262"/>
            <ac:picMk id="8" creationId="{491BF7F4-1C28-4CB9-052A-6EBE69F652A6}"/>
          </ac:picMkLst>
        </pc:picChg>
        <pc:picChg chg="add mod modCrop">
          <ac:chgData name="Devadharshini D" userId="0e300b9e04e7b246" providerId="LiveId" clId="{EC5B6AB8-9B82-4853-B389-761DB98B610A}" dt="2026-01-05T13:55:38.861" v="762" actId="1076"/>
          <ac:picMkLst>
            <pc:docMk/>
            <pc:sldMk cId="0" sldId="262"/>
            <ac:picMk id="10" creationId="{DFF403CC-C914-AE4F-6666-C1CCE1CF4A95}"/>
          </ac:picMkLst>
        </pc:picChg>
      </pc:sldChg>
      <pc:sldChg chg="addSp delSp modSp mod">
        <pc:chgData name="Devadharshini D" userId="0e300b9e04e7b246" providerId="LiveId" clId="{EC5B6AB8-9B82-4853-B389-761DB98B610A}" dt="2026-01-05T13:51:35.150" v="744" actId="1076"/>
        <pc:sldMkLst>
          <pc:docMk/>
          <pc:sldMk cId="0" sldId="263"/>
        </pc:sldMkLst>
        <pc:spChg chg="mod">
          <ac:chgData name="Devadharshini D" userId="0e300b9e04e7b246" providerId="LiveId" clId="{EC5B6AB8-9B82-4853-B389-761DB98B610A}" dt="2026-01-05T13:37:12.377" v="667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Devadharshini D" userId="0e300b9e04e7b246" providerId="LiveId" clId="{EC5B6AB8-9B82-4853-B389-761DB98B610A}" dt="2026-01-05T13:14:28.038" v="465" actId="6549"/>
          <ac:spMkLst>
            <pc:docMk/>
            <pc:sldMk cId="0" sldId="263"/>
            <ac:spMk id="6" creationId="{00000000-0000-0000-0000-000000000000}"/>
          </ac:spMkLst>
        </pc:spChg>
        <pc:spChg chg="add del">
          <ac:chgData name="Devadharshini D" userId="0e300b9e04e7b246" providerId="LiveId" clId="{EC5B6AB8-9B82-4853-B389-761DB98B610A}" dt="2026-01-05T13:15:40.208" v="472" actId="11529"/>
          <ac:spMkLst>
            <pc:docMk/>
            <pc:sldMk cId="0" sldId="263"/>
            <ac:spMk id="7" creationId="{12BB146C-311E-8E10-9323-0128B8CD1DD2}"/>
          </ac:spMkLst>
        </pc:spChg>
        <pc:spChg chg="mod">
          <ac:chgData name="Devadharshini D" userId="0e300b9e04e7b246" providerId="LiveId" clId="{EC5B6AB8-9B82-4853-B389-761DB98B610A}" dt="2026-01-05T13:18:15.431" v="528" actId="207"/>
          <ac:spMkLst>
            <pc:docMk/>
            <pc:sldMk cId="0" sldId="263"/>
            <ac:spMk id="9" creationId="{7444CB6A-AAB0-A543-3B88-92DA1CF23575}"/>
          </ac:spMkLst>
        </pc:spChg>
        <pc:spChg chg="mod">
          <ac:chgData name="Devadharshini D" userId="0e300b9e04e7b246" providerId="LiveId" clId="{EC5B6AB8-9B82-4853-B389-761DB98B610A}" dt="2026-01-05T13:18:15.431" v="528" actId="207"/>
          <ac:spMkLst>
            <pc:docMk/>
            <pc:sldMk cId="0" sldId="263"/>
            <ac:spMk id="10" creationId="{E6538529-9467-A24F-1A85-C814E841E311}"/>
          </ac:spMkLst>
        </pc:spChg>
        <pc:grpChg chg="del">
          <ac:chgData name="Devadharshini D" userId="0e300b9e04e7b246" providerId="LiveId" clId="{EC5B6AB8-9B82-4853-B389-761DB98B610A}" dt="2026-01-05T13:14:24.078" v="464" actId="478"/>
          <ac:grpSpMkLst>
            <pc:docMk/>
            <pc:sldMk cId="0" sldId="263"/>
            <ac:grpSpMk id="2" creationId="{00000000-0000-0000-0000-000000000000}"/>
          </ac:grpSpMkLst>
        </pc:grpChg>
        <pc:grpChg chg="mod">
          <ac:chgData name="Devadharshini D" userId="0e300b9e04e7b246" providerId="LiveId" clId="{EC5B6AB8-9B82-4853-B389-761DB98B610A}" dt="2026-01-05T13:14:49.885" v="469" actId="14100"/>
          <ac:grpSpMkLst>
            <pc:docMk/>
            <pc:sldMk cId="0" sldId="263"/>
            <ac:grpSpMk id="4" creationId="{00000000-0000-0000-0000-000000000000}"/>
          </ac:grpSpMkLst>
        </pc:grpChg>
        <pc:grpChg chg="add mod">
          <ac:chgData name="Devadharshini D" userId="0e300b9e04e7b246" providerId="LiveId" clId="{EC5B6AB8-9B82-4853-B389-761DB98B610A}" dt="2026-01-05T13:18:15.431" v="528" actId="207"/>
          <ac:grpSpMkLst>
            <pc:docMk/>
            <pc:sldMk cId="0" sldId="263"/>
            <ac:grpSpMk id="8" creationId="{6582A350-2173-05AC-26E1-841BA831FC20}"/>
          </ac:grpSpMkLst>
        </pc:grpChg>
        <pc:picChg chg="add mod">
          <ac:chgData name="Devadharshini D" userId="0e300b9e04e7b246" providerId="LiveId" clId="{EC5B6AB8-9B82-4853-B389-761DB98B610A}" dt="2026-01-05T13:28:50.150" v="560" actId="1076"/>
          <ac:picMkLst>
            <pc:docMk/>
            <pc:sldMk cId="0" sldId="263"/>
            <ac:picMk id="12" creationId="{19981F3E-D77A-8AE3-44F6-83DA1BA3407F}"/>
          </ac:picMkLst>
        </pc:picChg>
        <pc:picChg chg="add mod">
          <ac:chgData name="Devadharshini D" userId="0e300b9e04e7b246" providerId="LiveId" clId="{EC5B6AB8-9B82-4853-B389-761DB98B610A}" dt="2026-01-05T13:28:50.150" v="560" actId="1076"/>
          <ac:picMkLst>
            <pc:docMk/>
            <pc:sldMk cId="0" sldId="263"/>
            <ac:picMk id="14" creationId="{0A0A2034-8D9F-5805-0E42-7D3F4A2EE9EB}"/>
          </ac:picMkLst>
        </pc:picChg>
        <pc:picChg chg="add mod">
          <ac:chgData name="Devadharshini D" userId="0e300b9e04e7b246" providerId="LiveId" clId="{EC5B6AB8-9B82-4853-B389-761DB98B610A}" dt="2026-01-05T13:51:35.150" v="744" actId="1076"/>
          <ac:picMkLst>
            <pc:docMk/>
            <pc:sldMk cId="0" sldId="263"/>
            <ac:picMk id="16" creationId="{34EB8748-DBF4-43F5-4E08-345458A6CF34}"/>
          </ac:picMkLst>
        </pc:picChg>
      </pc:sldChg>
      <pc:sldChg chg="del">
        <pc:chgData name="Devadharshini D" userId="0e300b9e04e7b246" providerId="LiveId" clId="{EC5B6AB8-9B82-4853-B389-761DB98B610A}" dt="2026-01-05T13:16:36.801" v="478" actId="2696"/>
        <pc:sldMkLst>
          <pc:docMk/>
          <pc:sldMk cId="0" sldId="264"/>
        </pc:sldMkLst>
      </pc:sldChg>
      <pc:sldChg chg="delSp modSp del mod">
        <pc:chgData name="Devadharshini D" userId="0e300b9e04e7b246" providerId="LiveId" clId="{EC5B6AB8-9B82-4853-B389-761DB98B610A}" dt="2026-01-05T13:18:03.264" v="525" actId="2696"/>
        <pc:sldMkLst>
          <pc:docMk/>
          <pc:sldMk cId="0" sldId="265"/>
        </pc:sldMkLst>
        <pc:spChg chg="mod">
          <ac:chgData name="Devadharshini D" userId="0e300b9e04e7b246" providerId="LiveId" clId="{EC5B6AB8-9B82-4853-B389-761DB98B610A}" dt="2026-01-05T13:18:00.531" v="524" actId="20577"/>
          <ac:spMkLst>
            <pc:docMk/>
            <pc:sldMk cId="0" sldId="265"/>
            <ac:spMk id="7" creationId="{00000000-0000-0000-0000-000000000000}"/>
          </ac:spMkLst>
        </pc:spChg>
        <pc:grpChg chg="del">
          <ac:chgData name="Devadharshini D" userId="0e300b9e04e7b246" providerId="LiveId" clId="{EC5B6AB8-9B82-4853-B389-761DB98B610A}" dt="2026-01-05T13:17:18.673" v="482" actId="478"/>
          <ac:grpSpMkLst>
            <pc:docMk/>
            <pc:sldMk cId="0" sldId="265"/>
            <ac:grpSpMk id="2" creationId="{00000000-0000-0000-0000-000000000000}"/>
          </ac:grpSpMkLst>
        </pc:grpChg>
        <pc:grpChg chg="del mod">
          <ac:chgData name="Devadharshini D" userId="0e300b9e04e7b246" providerId="LiveId" clId="{EC5B6AB8-9B82-4853-B389-761DB98B610A}" dt="2026-01-05T13:17:24.180" v="484" actId="478"/>
          <ac:grpSpMkLst>
            <pc:docMk/>
            <pc:sldMk cId="0" sldId="265"/>
            <ac:grpSpMk id="8" creationId="{00000000-0000-0000-0000-000000000000}"/>
          </ac:grpSpMkLst>
        </pc:grpChg>
      </pc:sldChg>
      <pc:sldChg chg="del">
        <pc:chgData name="Devadharshini D" userId="0e300b9e04e7b246" providerId="LiveId" clId="{EC5B6AB8-9B82-4853-B389-761DB98B610A}" dt="2026-01-05T13:16:26.094" v="477" actId="2696"/>
        <pc:sldMkLst>
          <pc:docMk/>
          <pc:sldMk cId="0" sldId="266"/>
        </pc:sldMkLst>
      </pc:sldChg>
      <pc:sldChg chg="addSp delSp modSp mod">
        <pc:chgData name="Devadharshini D" userId="0e300b9e04e7b246" providerId="LiveId" clId="{EC5B6AB8-9B82-4853-B389-761DB98B610A}" dt="2026-01-05T13:53:57.583" v="754" actId="171"/>
        <pc:sldMkLst>
          <pc:docMk/>
          <pc:sldMk cId="0" sldId="267"/>
        </pc:sldMkLst>
        <pc:spChg chg="mod">
          <ac:chgData name="Devadharshini D" userId="0e300b9e04e7b246" providerId="LiveId" clId="{EC5B6AB8-9B82-4853-B389-761DB98B610A}" dt="2025-12-18T07:33:51.308" v="364" actId="1076"/>
          <ac:spMkLst>
            <pc:docMk/>
            <pc:sldMk cId="0" sldId="267"/>
            <ac:spMk id="13" creationId="{00000000-0000-0000-0000-000000000000}"/>
          </ac:spMkLst>
        </pc:spChg>
        <pc:grpChg chg="del mod">
          <ac:chgData name="Devadharshini D" userId="0e300b9e04e7b246" providerId="LiveId" clId="{EC5B6AB8-9B82-4853-B389-761DB98B610A}" dt="2026-01-05T13:53:28.237" v="747" actId="478"/>
          <ac:grpSpMkLst>
            <pc:docMk/>
            <pc:sldMk cId="0" sldId="267"/>
            <ac:grpSpMk id="2" creationId="{00000000-0000-0000-0000-000000000000}"/>
          </ac:grpSpMkLst>
        </pc:grpChg>
        <pc:picChg chg="add mod ord">
          <ac:chgData name="Devadharshini D" userId="0e300b9e04e7b246" providerId="LiveId" clId="{EC5B6AB8-9B82-4853-B389-761DB98B610A}" dt="2026-01-05T13:53:57.583" v="754" actId="171"/>
          <ac:picMkLst>
            <pc:docMk/>
            <pc:sldMk cId="0" sldId="267"/>
            <ac:picMk id="5" creationId="{937DCB09-01DD-5D04-5A3A-E16E1A2F0071}"/>
          </ac:picMkLst>
        </pc:picChg>
      </pc:sldChg>
      <pc:sldChg chg="addSp delSp modSp add mod">
        <pc:chgData name="Devadharshini D" userId="0e300b9e04e7b246" providerId="LiveId" clId="{EC5B6AB8-9B82-4853-B389-761DB98B610A}" dt="2025-12-18T07:22:17.907" v="294" actId="20577"/>
        <pc:sldMkLst>
          <pc:docMk/>
          <pc:sldMk cId="82505995" sldId="268"/>
        </pc:sldMkLst>
        <pc:spChg chg="add mod">
          <ac:chgData name="Devadharshini D" userId="0e300b9e04e7b246" providerId="LiveId" clId="{EC5B6AB8-9B82-4853-B389-761DB98B610A}" dt="2025-12-18T07:22:17.907" v="294" actId="20577"/>
          <ac:spMkLst>
            <pc:docMk/>
            <pc:sldMk cId="82505995" sldId="268"/>
            <ac:spMk id="11" creationId="{D25ECFF5-7F1C-22E1-CD5E-62CBB442D540}"/>
          </ac:spMkLst>
        </pc:spChg>
        <pc:grpChg chg="add del">
          <ac:chgData name="Devadharshini D" userId="0e300b9e04e7b246" providerId="LiveId" clId="{EC5B6AB8-9B82-4853-B389-761DB98B610A}" dt="2025-12-18T07:17:41.962" v="239" actId="478"/>
          <ac:grpSpMkLst>
            <pc:docMk/>
            <pc:sldMk cId="82505995" sldId="268"/>
            <ac:grpSpMk id="4" creationId="{5972E8BD-512D-7E62-3685-B5B8B43F4872}"/>
          </ac:grpSpMkLst>
        </pc:grpChg>
        <pc:grpChg chg="add del">
          <ac:chgData name="Devadharshini D" userId="0e300b9e04e7b246" providerId="LiveId" clId="{EC5B6AB8-9B82-4853-B389-761DB98B610A}" dt="2025-12-18T07:17:41.962" v="239" actId="478"/>
          <ac:grpSpMkLst>
            <pc:docMk/>
            <pc:sldMk cId="82505995" sldId="268"/>
            <ac:grpSpMk id="8" creationId="{D2C84FF1-A4FF-933A-6D78-BD4439321ED6}"/>
          </ac:grpSpMkLst>
        </pc:grpChg>
      </pc:sldChg>
      <pc:sldChg chg="addSp delSp modSp add mod">
        <pc:chgData name="Devadharshini D" userId="0e300b9e04e7b246" providerId="LiveId" clId="{EC5B6AB8-9B82-4853-B389-761DB98B610A}" dt="2026-01-05T13:55:30.373" v="760" actId="1076"/>
        <pc:sldMkLst>
          <pc:docMk/>
          <pc:sldMk cId="938648267" sldId="269"/>
        </pc:sldMkLst>
        <pc:spChg chg="mod">
          <ac:chgData name="Devadharshini D" userId="0e300b9e04e7b246" providerId="LiveId" clId="{EC5B6AB8-9B82-4853-B389-761DB98B610A}" dt="2026-01-05T13:31:43.395" v="604" actId="6549"/>
          <ac:spMkLst>
            <pc:docMk/>
            <pc:sldMk cId="938648267" sldId="269"/>
            <ac:spMk id="5" creationId="{DA2D8C6F-1017-048D-9AA1-B526039C4678}"/>
          </ac:spMkLst>
        </pc:spChg>
        <pc:spChg chg="mod">
          <ac:chgData name="Devadharshini D" userId="0e300b9e04e7b246" providerId="LiveId" clId="{EC5B6AB8-9B82-4853-B389-761DB98B610A}" dt="2026-01-05T13:31:13.282" v="599" actId="1076"/>
          <ac:spMkLst>
            <pc:docMk/>
            <pc:sldMk cId="938648267" sldId="269"/>
            <ac:spMk id="6" creationId="{3A9BDE51-C2A2-9752-F663-04676BE7EDBD}"/>
          </ac:spMkLst>
        </pc:spChg>
        <pc:spChg chg="add del">
          <ac:chgData name="Devadharshini D" userId="0e300b9e04e7b246" providerId="LiveId" clId="{EC5B6AB8-9B82-4853-B389-761DB98B610A}" dt="2026-01-05T13:31:19.457" v="601" actId="478"/>
          <ac:spMkLst>
            <pc:docMk/>
            <pc:sldMk cId="938648267" sldId="269"/>
            <ac:spMk id="8" creationId="{1BA22699-2F56-56AC-9F6C-B2DA210E8D6F}"/>
          </ac:spMkLst>
        </pc:spChg>
        <pc:spChg chg="add del mod">
          <ac:chgData name="Devadharshini D" userId="0e300b9e04e7b246" providerId="LiveId" clId="{EC5B6AB8-9B82-4853-B389-761DB98B610A}" dt="2026-01-05T13:32:09.574" v="610"/>
          <ac:spMkLst>
            <pc:docMk/>
            <pc:sldMk cId="938648267" sldId="269"/>
            <ac:spMk id="9" creationId="{4C8CD98C-AB0C-57F1-5D76-598011D721A8}"/>
          </ac:spMkLst>
        </pc:spChg>
        <pc:spChg chg="add mod">
          <ac:chgData name="Devadharshini D" userId="0e300b9e04e7b246" providerId="LiveId" clId="{EC5B6AB8-9B82-4853-B389-761DB98B610A}" dt="2026-01-05T13:50:29.910" v="739" actId="14100"/>
          <ac:spMkLst>
            <pc:docMk/>
            <pc:sldMk cId="938648267" sldId="269"/>
            <ac:spMk id="11" creationId="{4FA14212-8CFF-A55D-5414-2163AEAC7555}"/>
          </ac:spMkLst>
        </pc:spChg>
        <pc:spChg chg="mod">
          <ac:chgData name="Devadharshini D" userId="0e300b9e04e7b246" providerId="LiveId" clId="{EC5B6AB8-9B82-4853-B389-761DB98B610A}" dt="2026-01-05T13:34:10.822" v="632"/>
          <ac:spMkLst>
            <pc:docMk/>
            <pc:sldMk cId="938648267" sldId="269"/>
            <ac:spMk id="13" creationId="{22B517A8-5EAA-30EA-0D02-BBF1943B9070}"/>
          </ac:spMkLst>
        </pc:spChg>
        <pc:spChg chg="mod">
          <ac:chgData name="Devadharshini D" userId="0e300b9e04e7b246" providerId="LiveId" clId="{EC5B6AB8-9B82-4853-B389-761DB98B610A}" dt="2026-01-05T13:34:10.822" v="632"/>
          <ac:spMkLst>
            <pc:docMk/>
            <pc:sldMk cId="938648267" sldId="269"/>
            <ac:spMk id="14" creationId="{95CB7E66-7812-2AD5-0538-7655DBF6A331}"/>
          </ac:spMkLst>
        </pc:spChg>
        <pc:grpChg chg="del mod">
          <ac:chgData name="Devadharshini D" userId="0e300b9e04e7b246" providerId="LiveId" clId="{EC5B6AB8-9B82-4853-B389-761DB98B610A}" dt="2026-01-05T13:31:46.191" v="605" actId="478"/>
          <ac:grpSpMkLst>
            <pc:docMk/>
            <pc:sldMk cId="938648267" sldId="269"/>
            <ac:grpSpMk id="4" creationId="{7BE66A04-8E56-0AD7-E023-667B945F7A5B}"/>
          </ac:grpSpMkLst>
        </pc:grpChg>
        <pc:grpChg chg="add mod">
          <ac:chgData name="Devadharshini D" userId="0e300b9e04e7b246" providerId="LiveId" clId="{EC5B6AB8-9B82-4853-B389-761DB98B610A}" dt="2026-01-05T13:34:10.822" v="632"/>
          <ac:grpSpMkLst>
            <pc:docMk/>
            <pc:sldMk cId="938648267" sldId="269"/>
            <ac:grpSpMk id="12" creationId="{711CDAE4-72CD-AEC1-E846-6C4250972AB8}"/>
          </ac:grpSpMkLst>
        </pc:grpChg>
        <pc:picChg chg="add mod ord modCrop">
          <ac:chgData name="Devadharshini D" userId="0e300b9e04e7b246" providerId="LiveId" clId="{EC5B6AB8-9B82-4853-B389-761DB98B610A}" dt="2026-01-05T13:55:30.373" v="760" actId="1076"/>
          <ac:picMkLst>
            <pc:docMk/>
            <pc:sldMk cId="938648267" sldId="269"/>
            <ac:picMk id="3" creationId="{67202CD3-D000-7A35-7466-927C104D1F17}"/>
          </ac:picMkLst>
        </pc:picChg>
        <pc:picChg chg="del">
          <ac:chgData name="Devadharshini D" userId="0e300b9e04e7b246" providerId="LiveId" clId="{EC5B6AB8-9B82-4853-B389-761DB98B610A}" dt="2026-01-05T13:30:01.874" v="576" actId="478"/>
          <ac:picMkLst>
            <pc:docMk/>
            <pc:sldMk cId="938648267" sldId="269"/>
            <ac:picMk id="10" creationId="{31D77EAC-4A50-79E8-7A3E-87CC21931C1B}"/>
          </ac:picMkLst>
        </pc:picChg>
      </pc:sldChg>
      <pc:sldChg chg="new del">
        <pc:chgData name="Devadharshini D" userId="0e300b9e04e7b246" providerId="LiveId" clId="{EC5B6AB8-9B82-4853-B389-761DB98B610A}" dt="2026-01-05T13:28:33.344" v="555" actId="680"/>
        <pc:sldMkLst>
          <pc:docMk/>
          <pc:sldMk cId="3364941834" sldId="269"/>
        </pc:sldMkLst>
      </pc:sldChg>
      <pc:sldChg chg="new del">
        <pc:chgData name="Devadharshini D" userId="0e300b9e04e7b246" providerId="LiveId" clId="{EC5B6AB8-9B82-4853-B389-761DB98B610A}" dt="2026-01-05T13:29:50.519" v="571" actId="680"/>
        <pc:sldMkLst>
          <pc:docMk/>
          <pc:sldMk cId="3546557094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4D7B2-AF18-4949-B93D-BB84D59505A8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86467-195F-4F90-AD0E-8BD1CBE21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76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86467-195F-4F90-AD0E-8BD1CBE212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A-013/Snapsh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362950" y="361950"/>
            <a:ext cx="1562100" cy="18288000"/>
            <a:chOff x="0" y="0"/>
            <a:chExt cx="411417" cy="4816593"/>
          </a:xfrm>
          <a:solidFill>
            <a:srgbClr val="00FFFF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11417" cy="4816592"/>
            </a:xfrm>
            <a:custGeom>
              <a:avLst/>
              <a:gdLst/>
              <a:ahLst/>
              <a:cxnLst/>
              <a:rect l="l" t="t" r="r" b="b"/>
              <a:pathLst>
                <a:path w="411417" h="4816592">
                  <a:moveTo>
                    <a:pt x="0" y="0"/>
                  </a:moveTo>
                  <a:lnTo>
                    <a:pt x="411417" y="0"/>
                  </a:lnTo>
                  <a:lnTo>
                    <a:pt x="411417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rgbClr val="00FFFF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450"/>
              <a:ext cx="411417" cy="464514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endParaRPr>
                <a:solidFill>
                  <a:srgbClr val="00FFFF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5300" y="1208723"/>
            <a:ext cx="8324850" cy="2277495"/>
            <a:chOff x="0" y="0"/>
            <a:chExt cx="11099800" cy="3036660"/>
          </a:xfrm>
        </p:grpSpPr>
        <p:sp>
          <p:nvSpPr>
            <p:cNvPr id="8" name="TextBox 8"/>
            <p:cNvSpPr txBox="1"/>
            <p:nvPr/>
          </p:nvSpPr>
          <p:spPr>
            <a:xfrm>
              <a:off x="0" y="209550"/>
              <a:ext cx="11099800" cy="191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99"/>
                </a:lnSpc>
              </a:pPr>
              <a:r>
                <a:rPr lang="en-US" sz="10499" b="1" dirty="0" err="1">
                  <a:solidFill>
                    <a:srgbClr val="00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SnapShot</a:t>
              </a:r>
              <a:endParaRPr lang="en-US" sz="10499" b="1" dirty="0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81340"/>
              <a:ext cx="11088400" cy="655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7"/>
                </a:lnSpc>
              </a:pPr>
              <a:r>
                <a:rPr lang="en-US" sz="2962">
                  <a:solidFill>
                    <a:srgbClr val="00FFFF"/>
                  </a:solidFill>
                  <a:latin typeface="Touvlo"/>
                  <a:ea typeface="Touvlo"/>
                  <a:cs typeface="Touvlo"/>
                  <a:sym typeface="Touvlo"/>
                </a:rPr>
                <a:t>A Simple Photobooth Website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56866" y="9323103"/>
            <a:ext cx="4326560" cy="397546"/>
            <a:chOff x="1043363" y="350833"/>
            <a:chExt cx="5299778" cy="247002"/>
          </a:xfrm>
        </p:grpSpPr>
        <p:sp>
          <p:nvSpPr>
            <p:cNvPr id="11" name="TextBox 11"/>
            <p:cNvSpPr txBox="1"/>
            <p:nvPr/>
          </p:nvSpPr>
          <p:spPr>
            <a:xfrm>
              <a:off x="1043363" y="350833"/>
              <a:ext cx="5299778" cy="247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IN" sz="2800" dirty="0">
                  <a:solidFill>
                    <a:srgbClr val="990099"/>
                  </a:solidFill>
                  <a:latin typeface="Touvlo"/>
                  <a:ea typeface="Touvlo"/>
                  <a:cs typeface="Touvlo"/>
                  <a:sym typeface="Touvlo"/>
                </a:rPr>
                <a:t>	 D</a:t>
              </a:r>
              <a:r>
                <a:rPr lang="en-US" sz="2800" dirty="0" err="1">
                  <a:solidFill>
                    <a:srgbClr val="990099"/>
                  </a:solidFill>
                  <a:latin typeface="Touvlo"/>
                  <a:ea typeface="Touvlo"/>
                  <a:cs typeface="Touvlo"/>
                  <a:sym typeface="Touvlo"/>
                </a:rPr>
                <a:t>evadharshini</a:t>
              </a:r>
              <a:r>
                <a:rPr lang="en-US" sz="2800" dirty="0">
                  <a:solidFill>
                    <a:srgbClr val="990099"/>
                  </a:solidFill>
                  <a:latin typeface="Touvlo"/>
                  <a:ea typeface="Touvlo"/>
                  <a:cs typeface="Touvlo"/>
                  <a:sym typeface="Touvlo"/>
                </a:rPr>
                <a:t> 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flipV="1">
              <a:off x="1264951" y="511931"/>
              <a:ext cx="4034827" cy="653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spcBef>
                  <a:spcPct val="0"/>
                </a:spcBef>
              </a:pPr>
              <a:endParaRPr lang="en-US" sz="2567" b="1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88216" y="9133882"/>
            <a:ext cx="5374456" cy="616951"/>
            <a:chOff x="0" y="-47625"/>
            <a:chExt cx="10833467" cy="822601"/>
          </a:xfrm>
        </p:grpSpPr>
        <p:sp>
          <p:nvSpPr>
            <p:cNvPr id="14" name="TextBox 14"/>
            <p:cNvSpPr txBox="1"/>
            <p:nvPr/>
          </p:nvSpPr>
          <p:spPr>
            <a:xfrm>
              <a:off x="5499467" y="244916"/>
              <a:ext cx="533400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IN" sz="2800" dirty="0">
                  <a:solidFill>
                    <a:srgbClr val="990099"/>
                  </a:solidFill>
                  <a:latin typeface="Touvlo"/>
                  <a:ea typeface="Touvlo"/>
                  <a:cs typeface="Touvlo"/>
                  <a:sym typeface="Touvlo"/>
                </a:rPr>
                <a:t>G</a:t>
              </a:r>
              <a:r>
                <a:rPr lang="en-US" sz="2800" dirty="0" err="1">
                  <a:solidFill>
                    <a:srgbClr val="990099"/>
                  </a:solidFill>
                  <a:latin typeface="Touvlo"/>
                  <a:ea typeface="Touvlo"/>
                  <a:cs typeface="Touvlo"/>
                  <a:sym typeface="Touvlo"/>
                </a:rPr>
                <a:t>urrala</a:t>
              </a:r>
              <a:r>
                <a:rPr lang="en-US" sz="2800" dirty="0">
                  <a:solidFill>
                    <a:srgbClr val="990099"/>
                  </a:solidFill>
                  <a:latin typeface="Touvlo"/>
                  <a:ea typeface="Touvlo"/>
                  <a:cs typeface="Touvlo"/>
                  <a:sym typeface="Touvlo"/>
                </a:rPr>
                <a:t> Nikhila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5334000" cy="55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spcBef>
                  <a:spcPct val="0"/>
                </a:spcBef>
              </a:pPr>
              <a:endParaRPr lang="en-US" sz="2567" b="1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B377D5-4683-5843-7B5A-1953A44D630A}"/>
              </a:ext>
            </a:extLst>
          </p:cNvPr>
          <p:cNvSpPr txBox="1"/>
          <p:nvPr/>
        </p:nvSpPr>
        <p:spPr>
          <a:xfrm>
            <a:off x="12690809" y="9260955"/>
            <a:ext cx="3581400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080"/>
              </a:lnSpc>
              <a:spcBef>
                <a:spcPct val="0"/>
              </a:spcBef>
            </a:pPr>
            <a:r>
              <a:rPr lang="en-IN" sz="2800" dirty="0" err="1">
                <a:solidFill>
                  <a:srgbClr val="990099"/>
                </a:solidFill>
                <a:latin typeface="Touvlo"/>
                <a:ea typeface="Touvlo"/>
                <a:cs typeface="Touvlo"/>
                <a:sym typeface="Touvlo"/>
              </a:rPr>
              <a:t>Marripati</a:t>
            </a:r>
            <a:r>
              <a:rPr lang="en-IN" sz="2800" dirty="0">
                <a:solidFill>
                  <a:srgbClr val="990099"/>
                </a:solidFill>
                <a:latin typeface="Touvlo"/>
                <a:ea typeface="Touvlo"/>
                <a:cs typeface="Touvlo"/>
                <a:sym typeface="Touvlo"/>
              </a:rPr>
              <a:t> Thanuja</a:t>
            </a:r>
            <a:endParaRPr lang="en-US" sz="2800" dirty="0">
              <a:solidFill>
                <a:srgbClr val="990099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22D62-4C74-D00E-C78C-161C8B11344D}"/>
              </a:ext>
            </a:extLst>
          </p:cNvPr>
          <p:cNvSpPr txBox="1"/>
          <p:nvPr/>
        </p:nvSpPr>
        <p:spPr>
          <a:xfrm>
            <a:off x="664117" y="9216376"/>
            <a:ext cx="3017578" cy="51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594"/>
              </a:lnSpc>
              <a:spcBef>
                <a:spcPct val="0"/>
              </a:spcBef>
            </a:pPr>
            <a:r>
              <a:rPr lang="en-US" sz="2800" b="1" dirty="0"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PRESENTED BY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2E0B8-285F-4152-1301-1282CEC20349}"/>
              </a:ext>
            </a:extLst>
          </p:cNvPr>
          <p:cNvSpPr txBox="1"/>
          <p:nvPr/>
        </p:nvSpPr>
        <p:spPr>
          <a:xfrm>
            <a:off x="381000" y="3848100"/>
            <a:ext cx="787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ouvlo" panose="020B0604020202020204" charset="0"/>
              </a:rPr>
              <a:t>🔗 GitHub: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ouvl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https://github.com/DEVA-013/Snapshot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Touvlo" panose="020B060402020202020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25EF1A-9CE2-FCBA-2838-1219243C7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88" y="53124"/>
            <a:ext cx="9671511" cy="8671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66750" y="718714"/>
            <a:ext cx="8945600" cy="2180084"/>
            <a:chOff x="0" y="-190557"/>
            <a:chExt cx="12124168" cy="10299814"/>
          </a:xfrm>
        </p:grpSpPr>
        <p:sp>
          <p:nvSpPr>
            <p:cNvPr id="5" name="TextBox 5"/>
            <p:cNvSpPr txBox="1"/>
            <p:nvPr/>
          </p:nvSpPr>
          <p:spPr>
            <a:xfrm>
              <a:off x="634766" y="-190557"/>
              <a:ext cx="11489402" cy="102998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</a:pPr>
              <a:r>
                <a:rPr lang="en-IN" sz="8499" b="1" dirty="0">
                  <a:solidFill>
                    <a:srgbClr val="00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Downloaded Picture Strip</a:t>
              </a:r>
              <a:endParaRPr lang="en-US" sz="8499" b="1" dirty="0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959350"/>
              <a:ext cx="7264400" cy="621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 lang="en-US" sz="2799" dirty="0">
                <a:solidFill>
                  <a:srgbClr val="C3C3C3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2A350-2173-05AC-26E1-841BA831FC20}"/>
              </a:ext>
            </a:extLst>
          </p:cNvPr>
          <p:cNvGrpSpPr/>
          <p:nvPr/>
        </p:nvGrpSpPr>
        <p:grpSpPr>
          <a:xfrm rot="-5400000">
            <a:off x="-5087079" y="4942419"/>
            <a:ext cx="10287000" cy="402166"/>
            <a:chOff x="0" y="-38100"/>
            <a:chExt cx="2709333" cy="105920"/>
          </a:xfrm>
          <a:solidFill>
            <a:srgbClr val="00FFFF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444CB6A-AAB0-A543-3B88-92DA1CF23575}"/>
                </a:ext>
              </a:extLst>
            </p:cNvPr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rgbClr val="00FFFF"/>
                </a:solidFill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E6538529-9467-A24F-1A85-C814E841E311}"/>
                </a:ext>
              </a:extLst>
            </p:cNvPr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solidFill>
                  <a:srgbClr val="00FFFF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4EB8748-DBF4-43F5-4E08-345458A6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9136">
            <a:off x="9559793" y="414202"/>
            <a:ext cx="4309622" cy="94955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7DCB09-01DD-5D04-5A3A-E16E1A2F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29400" y="647700"/>
            <a:ext cx="6886575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 b="1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305693" y="1176285"/>
            <a:ext cx="8324850" cy="7162800"/>
          </a:xfrm>
          <a:custGeom>
            <a:avLst/>
            <a:gdLst/>
            <a:ahLst/>
            <a:cxnLst/>
            <a:rect l="l" t="t" r="r" b="b"/>
            <a:pathLst>
              <a:path w="1287005" h="1107355">
                <a:moveTo>
                  <a:pt x="13950" y="0"/>
                </a:moveTo>
                <a:lnTo>
                  <a:pt x="1273056" y="0"/>
                </a:lnTo>
                <a:cubicBezTo>
                  <a:pt x="1276755" y="0"/>
                  <a:pt x="1280303" y="1470"/>
                  <a:pt x="1282919" y="4086"/>
                </a:cubicBezTo>
                <a:cubicBezTo>
                  <a:pt x="1285536" y="6702"/>
                  <a:pt x="1287005" y="10250"/>
                  <a:pt x="1287005" y="13950"/>
                </a:cubicBezTo>
                <a:lnTo>
                  <a:pt x="1287005" y="1093405"/>
                </a:lnTo>
                <a:cubicBezTo>
                  <a:pt x="1287005" y="1101109"/>
                  <a:pt x="1280760" y="1107355"/>
                  <a:pt x="1273056" y="1107355"/>
                </a:cubicBezTo>
                <a:lnTo>
                  <a:pt x="13950" y="1107355"/>
                </a:lnTo>
                <a:cubicBezTo>
                  <a:pt x="10250" y="1107355"/>
                  <a:pt x="6702" y="1105885"/>
                  <a:pt x="4086" y="1103269"/>
                </a:cubicBezTo>
                <a:cubicBezTo>
                  <a:pt x="1470" y="1100653"/>
                  <a:pt x="0" y="1097105"/>
                  <a:pt x="0" y="1093405"/>
                </a:cubicBezTo>
                <a:lnTo>
                  <a:pt x="0" y="13950"/>
                </a:lnTo>
                <a:cubicBezTo>
                  <a:pt x="0" y="6245"/>
                  <a:pt x="6245" y="0"/>
                  <a:pt x="13950" y="0"/>
                </a:cubicBezTo>
                <a:close/>
              </a:path>
            </a:pathLst>
          </a:custGeom>
          <a:blipFill>
            <a:blip r:embed="rId2"/>
            <a:stretch>
              <a:fillRect l="-243" r="-243"/>
            </a:stretch>
          </a:blipFill>
        </p:spPr>
        <p:txBody>
          <a:bodyPr/>
          <a:lstStyle/>
          <a:p>
            <a:r>
              <a:rPr lang="en-IN"/>
              <a:t>           </a:t>
            </a:r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85718" y="3646740"/>
            <a:ext cx="6886575" cy="222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99"/>
              </a:lnSpc>
            </a:pPr>
            <a:r>
              <a:rPr lang="en-US" sz="9600" b="1" dirty="0">
                <a:solidFill>
                  <a:srgbClr val="00FFFF"/>
                </a:solidFill>
              </a:rPr>
              <a:t>What is Snapshot?</a:t>
            </a:r>
            <a:endParaRPr lang="en-US" sz="9600" b="1" dirty="0">
              <a:solidFill>
                <a:srgbClr val="00FFFF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296400" y="8054816"/>
            <a:ext cx="7913050" cy="951854"/>
            <a:chOff x="0" y="-66675"/>
            <a:chExt cx="10550733" cy="1269138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055073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endParaRPr lang="en-US" sz="3000" b="1" u="none" strike="noStrike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09507"/>
              <a:ext cx="10550733" cy="492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 strike="noStrike">
                <a:solidFill>
                  <a:srgbClr val="C3C3C3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FDA1A4-F84F-DB4C-DE39-2DA704894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019738"/>
            <a:ext cx="8943278" cy="780855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0F970-E51A-25D3-ED87-DDC21BE59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972E8BD-512D-7E62-3685-B5B8B43F4872}"/>
              </a:ext>
            </a:extLst>
          </p:cNvPr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BB62C85-8862-5343-451B-47865FD0E3D1}"/>
                </a:ext>
              </a:extLst>
            </p:cNvPr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0C00299-DCEB-26A3-988E-3CC374FEA46E}"/>
                </a:ext>
              </a:extLst>
            </p:cNvPr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2C84FF1-A4FF-933A-6D78-BD4439321ED6}"/>
              </a:ext>
            </a:extLst>
          </p:cNvPr>
          <p:cNvGrpSpPr/>
          <p:nvPr/>
        </p:nvGrpSpPr>
        <p:grpSpPr>
          <a:xfrm>
            <a:off x="9296400" y="8054816"/>
            <a:ext cx="7913050" cy="951854"/>
            <a:chOff x="0" y="-66675"/>
            <a:chExt cx="10550733" cy="1269138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34BB07F-D998-8D85-4CAF-AADC81AC2AD6}"/>
                </a:ext>
              </a:extLst>
            </p:cNvPr>
            <p:cNvSpPr txBox="1"/>
            <p:nvPr/>
          </p:nvSpPr>
          <p:spPr>
            <a:xfrm>
              <a:off x="0" y="-66675"/>
              <a:ext cx="1055073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endParaRPr lang="en-US" sz="3000" b="1" u="none" strike="noStrike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9D6F2CC-2866-0EF1-34F9-29E66059A60D}"/>
                </a:ext>
              </a:extLst>
            </p:cNvPr>
            <p:cNvSpPr txBox="1"/>
            <p:nvPr/>
          </p:nvSpPr>
          <p:spPr>
            <a:xfrm>
              <a:off x="0" y="709507"/>
              <a:ext cx="10550733" cy="492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 strike="noStrike">
                <a:solidFill>
                  <a:srgbClr val="C3C3C3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5ECFF5-7F1C-22E1-CD5E-62CBB442D540}"/>
              </a:ext>
            </a:extLst>
          </p:cNvPr>
          <p:cNvSpPr txBox="1"/>
          <p:nvPr/>
        </p:nvSpPr>
        <p:spPr>
          <a:xfrm>
            <a:off x="1556319" y="3009900"/>
            <a:ext cx="16066450" cy="3677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400" b="0" i="0" u="none" strike="noStrike" cap="none" normalizeH="0" baseline="0">
                <a:ln>
                  <a:noFill/>
                </a:ln>
                <a:solidFill>
                  <a:srgbClr val="00FFFF"/>
                </a:solidFill>
                <a:effectLst/>
                <a:latin typeface="Arial" panose="020B0604020202020204" pitchFamily="34" charset="0"/>
              </a:rPr>
              <a:t>A browser-based photobooth application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400" b="0" i="0" u="none" strike="noStrike" cap="none" normalizeH="0" baseline="0">
                <a:ln>
                  <a:noFill/>
                </a:ln>
                <a:solidFill>
                  <a:srgbClr val="00FFFF"/>
                </a:solidFill>
                <a:effectLst/>
                <a:latin typeface="Arial" panose="020B0604020202020204" pitchFamily="34" charset="0"/>
              </a:rPr>
              <a:t>Users can take photos using their webcam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400" b="0" i="0" u="none" strike="noStrike" cap="none" normalizeH="0" baseline="0">
                <a:ln>
                  <a:noFill/>
                </a:ln>
                <a:solidFill>
                  <a:srgbClr val="00FFFF"/>
                </a:solidFill>
                <a:effectLst/>
                <a:latin typeface="Arial" panose="020B0604020202020204" pitchFamily="34" charset="0"/>
              </a:rPr>
              <a:t>Developed with web technologies(HTML, CSS, JS)</a:t>
            </a:r>
            <a:endParaRPr kumimoji="0" lang="en-US" altLang="en-US" sz="5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858125" y="5093494"/>
            <a:ext cx="4010025" cy="3402459"/>
            <a:chOff x="0" y="-66675"/>
            <a:chExt cx="5346700" cy="4536611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5346700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0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PRIMARY ACCENT COLORS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47851"/>
              <a:ext cx="5346700" cy="262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8" lvl="1" indent="-302259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FFFF"/>
                  </a:solidFill>
                  <a:latin typeface="Touvlo"/>
                  <a:ea typeface="Touvlo"/>
                  <a:cs typeface="Touvlo"/>
                  <a:sym typeface="Touvlo"/>
                </a:rPr>
                <a:t>Neon Cyan</a:t>
              </a:r>
            </a:p>
            <a:p>
              <a:pPr marL="604518" lvl="1" indent="-302259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990099"/>
                  </a:solidFill>
                  <a:latin typeface="Touvlo"/>
                  <a:ea typeface="Touvlo"/>
                  <a:cs typeface="Touvlo"/>
                  <a:sym typeface="Touvlo"/>
                </a:rPr>
                <a:t>Neon Purple</a:t>
              </a:r>
            </a:p>
            <a:p>
              <a:pPr marL="604518" lvl="1" indent="-302259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3399"/>
                  </a:solidFill>
                  <a:latin typeface="Touvlo"/>
                  <a:ea typeface="Touvlo"/>
                  <a:cs typeface="Touvlo"/>
                  <a:sym typeface="Touvlo"/>
                </a:rPr>
                <a:t>Electric Pink</a:t>
              </a:r>
            </a:p>
            <a:p>
              <a:pPr marL="604518" lvl="1" indent="-302259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FF00"/>
                  </a:solidFill>
                  <a:latin typeface="Touvlo"/>
                  <a:ea typeface="Touvlo"/>
                  <a:cs typeface="Touvlo"/>
                  <a:sym typeface="Touvlo"/>
                </a:rPr>
                <a:t>Neon Green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72950" y="5143500"/>
            <a:ext cx="4010025" cy="2843530"/>
            <a:chOff x="0" y="0"/>
            <a:chExt cx="5346700" cy="379137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5346700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0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DESIGN CHARACTERISTICS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47850"/>
              <a:ext cx="5346700" cy="1943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8" lvl="1" indent="-302259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Bold Visuals</a:t>
              </a:r>
            </a:p>
            <a:p>
              <a:pPr marL="604518" lvl="1" indent="-302259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Minimalist Layouts</a:t>
              </a:r>
            </a:p>
            <a:p>
              <a:pPr marL="604518" lvl="1" indent="-302259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Glowing Titles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691" y="2019300"/>
            <a:ext cx="8324850" cy="2224633"/>
            <a:chOff x="0" y="580392"/>
            <a:chExt cx="11099800" cy="192245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80392"/>
              <a:ext cx="11099800" cy="941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</a:pPr>
              <a:r>
                <a:rPr lang="en-US" sz="8499" b="1" dirty="0">
                  <a:solidFill>
                    <a:srgbClr val="00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Neon - Retro Tech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079625"/>
              <a:ext cx="11099800" cy="423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 dirty="0">
                  <a:solidFill>
                    <a:schemeClr val="bg1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 FUSION OF RETRO AND MODERN THEME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18A5746-3F19-5E5C-E7E2-CA196D4D7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29" y="2019300"/>
            <a:ext cx="6096000" cy="63817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998FA7B-335E-FFDF-5B4C-DEB58FC76DCF}"/>
              </a:ext>
            </a:extLst>
          </p:cNvPr>
          <p:cNvSpPr/>
          <p:nvPr/>
        </p:nvSpPr>
        <p:spPr>
          <a:xfrm>
            <a:off x="-26020" y="-26382"/>
            <a:ext cx="408819" cy="10313382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31044" y="838068"/>
            <a:ext cx="9142605" cy="7607261"/>
            <a:chOff x="0" y="0"/>
            <a:chExt cx="1287005" cy="11073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7005" cy="1107355"/>
            </a:xfrm>
            <a:custGeom>
              <a:avLst/>
              <a:gdLst/>
              <a:ahLst/>
              <a:cxnLst/>
              <a:rect l="l" t="t" r="r" b="b"/>
              <a:pathLst>
                <a:path w="1287005" h="1107355">
                  <a:moveTo>
                    <a:pt x="13950" y="0"/>
                  </a:moveTo>
                  <a:lnTo>
                    <a:pt x="1273056" y="0"/>
                  </a:lnTo>
                  <a:cubicBezTo>
                    <a:pt x="1276755" y="0"/>
                    <a:pt x="1280303" y="1470"/>
                    <a:pt x="1282919" y="4086"/>
                  </a:cubicBezTo>
                  <a:cubicBezTo>
                    <a:pt x="1285536" y="6702"/>
                    <a:pt x="1287005" y="10250"/>
                    <a:pt x="1287005" y="13950"/>
                  </a:cubicBezTo>
                  <a:lnTo>
                    <a:pt x="1287005" y="1093405"/>
                  </a:lnTo>
                  <a:cubicBezTo>
                    <a:pt x="1287005" y="1101109"/>
                    <a:pt x="1280760" y="1107355"/>
                    <a:pt x="1273056" y="1107355"/>
                  </a:cubicBezTo>
                  <a:lnTo>
                    <a:pt x="13950" y="1107355"/>
                  </a:lnTo>
                  <a:cubicBezTo>
                    <a:pt x="10250" y="1107355"/>
                    <a:pt x="6702" y="1105885"/>
                    <a:pt x="4086" y="1103269"/>
                  </a:cubicBezTo>
                  <a:cubicBezTo>
                    <a:pt x="1470" y="1100653"/>
                    <a:pt x="0" y="1097105"/>
                    <a:pt x="0" y="1093405"/>
                  </a:cubicBezTo>
                  <a:lnTo>
                    <a:pt x="0" y="13950"/>
                  </a:lnTo>
                  <a:cubicBezTo>
                    <a:pt x="0" y="6245"/>
                    <a:pt x="6245" y="0"/>
                    <a:pt x="13950" y="0"/>
                  </a:cubicBezTo>
                  <a:close/>
                </a:path>
              </a:pathLst>
            </a:custGeom>
            <a:blipFill>
              <a:blip r:embed="rId2"/>
              <a:stretch>
                <a:fillRect l="-243" r="-2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01347" y="912812"/>
            <a:ext cx="6886575" cy="327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 b="1" dirty="0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Pixel Borders in Neon Retro Tech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46507" y="8928184"/>
            <a:ext cx="8069167" cy="692066"/>
            <a:chOff x="-208156" y="279709"/>
            <a:chExt cx="10758889" cy="922754"/>
          </a:xfrm>
        </p:grpSpPr>
        <p:sp>
          <p:nvSpPr>
            <p:cNvPr id="9" name="TextBox 9"/>
            <p:cNvSpPr txBox="1"/>
            <p:nvPr/>
          </p:nvSpPr>
          <p:spPr>
            <a:xfrm>
              <a:off x="-208156" y="279709"/>
              <a:ext cx="10550733" cy="676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 u="none" strike="noStrike" dirty="0">
                  <a:solidFill>
                    <a:srgbClr val="00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MAINTAINING MINIMALISM WITH PIXEL BORDERS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09507"/>
              <a:ext cx="10550733" cy="492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 strike="noStrike" dirty="0">
                <a:solidFill>
                  <a:srgbClr val="00FF00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5400000">
            <a:off x="-5087079" y="4942419"/>
            <a:ext cx="10287000" cy="402166"/>
            <a:chOff x="0" y="-38100"/>
            <a:chExt cx="2709333" cy="105920"/>
          </a:xfrm>
          <a:solidFill>
            <a:srgbClr val="00FFFF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rgbClr val="00FFFF"/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solidFill>
                  <a:srgbClr val="00FFFF"/>
                </a:solidFill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1600" y="952500"/>
            <a:ext cx="11697629" cy="1092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9600" b="1" dirty="0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Working of </a:t>
            </a:r>
            <a:r>
              <a:rPr lang="en-US" sz="9600" b="1" dirty="0" err="1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SnapShot</a:t>
            </a:r>
            <a:endParaRPr lang="en-US" sz="9600" b="1" dirty="0">
              <a:solidFill>
                <a:srgbClr val="00FFFF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BAA344D-3AA6-B57A-67B9-B7E6BE171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085" y="3390900"/>
            <a:ext cx="11439350" cy="404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Browser requests webcam permission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Live video feed displayed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JavaScript captures the image on clicks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Photo </a:t>
            </a:r>
            <a:r>
              <a:rPr lang="en-US" sz="4400" dirty="0">
                <a:solidFill>
                  <a:srgbClr val="00FFFF"/>
                </a:solidFill>
                <a:latin typeface="Touvlo" panose="020B0604020202020204" charset="0"/>
              </a:rPr>
              <a:t>preview/download shown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FFFF"/>
              </a:solidFill>
              <a:effectLst/>
              <a:latin typeface="Touvlo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66750" y="1104900"/>
            <a:ext cx="10350654" cy="2671190"/>
            <a:chOff x="0" y="584200"/>
            <a:chExt cx="13800872" cy="3561587"/>
          </a:xfrm>
        </p:grpSpPr>
        <p:sp>
          <p:nvSpPr>
            <p:cNvPr id="5" name="TextBox 5"/>
            <p:cNvSpPr txBox="1"/>
            <p:nvPr/>
          </p:nvSpPr>
          <p:spPr>
            <a:xfrm>
              <a:off x="634999" y="584200"/>
              <a:ext cx="13165873" cy="14741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</a:pPr>
              <a:r>
                <a:rPr lang="en-US" sz="8800" b="1" dirty="0">
                  <a:solidFill>
                    <a:srgbClr val="00FFFF"/>
                  </a:solidFill>
                </a:rPr>
                <a:t>Technology Stack</a:t>
              </a:r>
              <a:endParaRPr lang="en-US" sz="8499" b="1" dirty="0">
                <a:solidFill>
                  <a:srgbClr val="00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24250"/>
              <a:ext cx="7264400" cy="621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 lang="en-US" sz="2799">
                <a:solidFill>
                  <a:srgbClr val="00FFFF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6344D7BF-118F-9B13-F0B4-694A9509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4000500"/>
            <a:ext cx="11790407" cy="27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HTML: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 Layout &amp; UI elements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CSS: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 Styling and responsiveness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JavaScript: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FFFF"/>
                </a:solidFill>
                <a:effectLst/>
                <a:latin typeface="Touvlo" panose="020B0604020202020204" charset="0"/>
              </a:rPr>
              <a:t> Webcam access &amp; snapshot logic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7DC3101-4B0C-5535-8A8A-57DCEEBA5330}"/>
              </a:ext>
            </a:extLst>
          </p:cNvPr>
          <p:cNvGrpSpPr/>
          <p:nvPr/>
        </p:nvGrpSpPr>
        <p:grpSpPr>
          <a:xfrm rot="-5400000">
            <a:off x="-5087079" y="4942419"/>
            <a:ext cx="10287000" cy="402166"/>
            <a:chOff x="0" y="-38100"/>
            <a:chExt cx="2709333" cy="105920"/>
          </a:xfrm>
          <a:solidFill>
            <a:srgbClr val="00FFFF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F0A16D0-9581-F871-5872-6E735786161B}"/>
                </a:ext>
              </a:extLst>
            </p:cNvPr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rgbClr val="00FFFF"/>
                </a:solidFill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34F4872A-CB19-C6E3-310D-0E6EAC4D656C}"/>
                </a:ext>
              </a:extLst>
            </p:cNvPr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solidFill>
                  <a:srgbClr val="00FFFF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66750" y="572314"/>
            <a:ext cx="5964741" cy="3203776"/>
            <a:chOff x="0" y="-125916"/>
            <a:chExt cx="7952988" cy="4271703"/>
          </a:xfrm>
        </p:grpSpPr>
        <p:sp>
          <p:nvSpPr>
            <p:cNvPr id="5" name="TextBox 5"/>
            <p:cNvSpPr txBox="1"/>
            <p:nvPr/>
          </p:nvSpPr>
          <p:spPr>
            <a:xfrm>
              <a:off x="688588" y="-125916"/>
              <a:ext cx="7264400" cy="1453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</a:pPr>
              <a:r>
                <a:rPr lang="en-US" sz="8499" b="1" dirty="0">
                  <a:solidFill>
                    <a:srgbClr val="00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Demo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24250"/>
              <a:ext cx="7264400" cy="621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 lang="en-US" sz="2799" dirty="0">
                <a:solidFill>
                  <a:srgbClr val="C3C3C3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FF403CC-C914-AE4F-6666-C1CCE1CF4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r="15106"/>
          <a:stretch>
            <a:fillRect/>
          </a:stretch>
        </p:blipFill>
        <p:spPr>
          <a:xfrm>
            <a:off x="5731357" y="676623"/>
            <a:ext cx="11850308" cy="9038063"/>
          </a:xfrm>
          <a:prstGeom prst="rect">
            <a:avLst/>
          </a:prstGeom>
        </p:spPr>
      </p:pic>
      <p:grpSp>
        <p:nvGrpSpPr>
          <p:cNvPr id="11" name="Group 4">
            <a:extLst>
              <a:ext uri="{FF2B5EF4-FFF2-40B4-BE49-F238E27FC236}">
                <a16:creationId xmlns:a16="http://schemas.microsoft.com/office/drawing/2014/main" id="{1C95113C-7DDE-6EE4-C1A3-9FA1335C95B2}"/>
              </a:ext>
            </a:extLst>
          </p:cNvPr>
          <p:cNvGrpSpPr/>
          <p:nvPr/>
        </p:nvGrpSpPr>
        <p:grpSpPr>
          <a:xfrm rot="-5400000">
            <a:off x="-5087079" y="4942419"/>
            <a:ext cx="10287000" cy="402166"/>
            <a:chOff x="0" y="-38100"/>
            <a:chExt cx="2709333" cy="105920"/>
          </a:xfrm>
          <a:solidFill>
            <a:srgbClr val="00FFFF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91DA10F-113F-347E-BFF0-30B4634418A2}"/>
                </a:ext>
              </a:extLst>
            </p:cNvPr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rgbClr val="00FFFF"/>
                </a:solidFill>
              </a:endParaRP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C5425E53-9E63-50E4-BF93-4B69B47E0D66}"/>
                </a:ext>
              </a:extLst>
            </p:cNvPr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solidFill>
                  <a:srgbClr val="00FFFF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1E7CC-59F2-3735-55EC-3BE7FFAAE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02CD3-D000-7A35-7466-927C104D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2" r="14897"/>
          <a:stretch>
            <a:fillRect/>
          </a:stretch>
        </p:blipFill>
        <p:spPr>
          <a:xfrm>
            <a:off x="6224276" y="1070744"/>
            <a:ext cx="10457947" cy="8145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A14212-8CFF-A55D-5414-2163AEAC7555}"/>
              </a:ext>
            </a:extLst>
          </p:cNvPr>
          <p:cNvSpPr txBox="1"/>
          <p:nvPr/>
        </p:nvSpPr>
        <p:spPr>
          <a:xfrm>
            <a:off x="1260514" y="741103"/>
            <a:ext cx="594317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500" dirty="0">
                <a:solidFill>
                  <a:srgbClr val="00FFFF"/>
                </a:solidFill>
                <a:latin typeface="Proxima Nova Condensed Bold" panose="020B0604020202020204" charset="0"/>
              </a:rPr>
              <a:t>Process Flow</a:t>
            </a:r>
            <a:endParaRPr lang="en-US" sz="8500" dirty="0">
              <a:solidFill>
                <a:srgbClr val="00FFFF"/>
              </a:solidFill>
              <a:latin typeface="Proxima Nova Condensed Bold" panose="020B0604020202020204" charset="0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711CDAE4-72CD-AEC1-E846-6C4250972AB8}"/>
              </a:ext>
            </a:extLst>
          </p:cNvPr>
          <p:cNvGrpSpPr/>
          <p:nvPr/>
        </p:nvGrpSpPr>
        <p:grpSpPr>
          <a:xfrm rot="-5400000">
            <a:off x="-5087079" y="4942419"/>
            <a:ext cx="10287000" cy="402166"/>
            <a:chOff x="0" y="-38100"/>
            <a:chExt cx="2709333" cy="105920"/>
          </a:xfrm>
          <a:solidFill>
            <a:srgbClr val="00FFFF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2B517A8-5EAA-30EA-0D02-BBF1943B9070}"/>
                </a:ext>
              </a:extLst>
            </p:cNvPr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rgbClr val="00FFFF"/>
                </a:solidFill>
              </a:endParaRPr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95CB7E66-7812-2AD5-0538-7655DBF6A331}"/>
                </a:ext>
              </a:extLst>
            </p:cNvPr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solidFill>
                  <a:srgbClr val="00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64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149</Words>
  <Application>Microsoft Office PowerPoint</Application>
  <PresentationFormat>Custom</PresentationFormat>
  <Paragraphs>39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Proxima Nova Condensed Bold</vt:lpstr>
      <vt:lpstr>Aptos</vt:lpstr>
      <vt:lpstr>Arial</vt:lpstr>
      <vt:lpstr>Touvlo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Neon Retro Tech</dc:title>
  <dc:description>Presentation - Neon Retro Tech</dc:description>
  <cp:lastModifiedBy>Devadharshini D</cp:lastModifiedBy>
  <cp:revision>1</cp:revision>
  <dcterms:created xsi:type="dcterms:W3CDTF">2006-08-16T00:00:00Z</dcterms:created>
  <dcterms:modified xsi:type="dcterms:W3CDTF">2026-01-05T13:56:46Z</dcterms:modified>
  <dc:identifier>DAG6PGmp84w</dc:identifier>
</cp:coreProperties>
</file>